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120" d="100"/>
          <a:sy n="120" d="100"/>
        </p:scale>
        <p:origin x="-582" y="11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0AC02-A552-433D-B369-A87AFEB3B04F}" type="datetimeFigureOut">
              <a:rPr lang="hu-HU" smtClean="0"/>
              <a:t>2018.02.03.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A6709-904D-4EDA-BD33-1749E9E66FFD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0AC02-A552-433D-B369-A87AFEB3B04F}" type="datetimeFigureOut">
              <a:rPr lang="hu-HU" smtClean="0"/>
              <a:t>2018.02.03.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A6709-904D-4EDA-BD33-1749E9E66FFD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0AC02-A552-433D-B369-A87AFEB3B04F}" type="datetimeFigureOut">
              <a:rPr lang="hu-HU" smtClean="0"/>
              <a:t>2018.02.03.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A6709-904D-4EDA-BD33-1749E9E66FFD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0AC02-A552-433D-B369-A87AFEB3B04F}" type="datetimeFigureOut">
              <a:rPr lang="hu-HU" smtClean="0"/>
              <a:t>2018.02.03.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A6709-904D-4EDA-BD33-1749E9E66FFD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0AC02-A552-433D-B369-A87AFEB3B04F}" type="datetimeFigureOut">
              <a:rPr lang="hu-HU" smtClean="0"/>
              <a:t>2018.02.03.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A6709-904D-4EDA-BD33-1749E9E66FFD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0AC02-A552-433D-B369-A87AFEB3B04F}" type="datetimeFigureOut">
              <a:rPr lang="hu-HU" smtClean="0"/>
              <a:t>2018.02.03.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A6709-904D-4EDA-BD33-1749E9E66FFD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0AC02-A552-433D-B369-A87AFEB3B04F}" type="datetimeFigureOut">
              <a:rPr lang="hu-HU" smtClean="0"/>
              <a:t>2018.02.03.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A6709-904D-4EDA-BD33-1749E9E66FFD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0AC02-A552-433D-B369-A87AFEB3B04F}" type="datetimeFigureOut">
              <a:rPr lang="hu-HU" smtClean="0"/>
              <a:t>2018.02.03.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A6709-904D-4EDA-BD33-1749E9E66FFD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0AC02-A552-433D-B369-A87AFEB3B04F}" type="datetimeFigureOut">
              <a:rPr lang="hu-HU" smtClean="0"/>
              <a:t>2018.02.03.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A6709-904D-4EDA-BD33-1749E9E66FFD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0AC02-A552-433D-B369-A87AFEB3B04F}" type="datetimeFigureOut">
              <a:rPr lang="hu-HU" smtClean="0"/>
              <a:t>2018.02.03.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A6709-904D-4EDA-BD33-1749E9E66FFD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0AC02-A552-433D-B369-A87AFEB3B04F}" type="datetimeFigureOut">
              <a:rPr lang="hu-HU" smtClean="0"/>
              <a:t>2018.02.03.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A6709-904D-4EDA-BD33-1749E9E66FFD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0AC02-A552-433D-B369-A87AFEB3B04F}" type="datetimeFigureOut">
              <a:rPr lang="hu-HU" smtClean="0"/>
              <a:t>2018.02.03.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A6709-904D-4EDA-BD33-1749E9E66FFD}" type="slidenum">
              <a:rPr lang="hu-HU" smtClean="0"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4825" y="1490663"/>
            <a:ext cx="8134350" cy="387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Ellipszis 3"/>
          <p:cNvSpPr/>
          <p:nvPr/>
        </p:nvSpPr>
        <p:spPr>
          <a:xfrm>
            <a:off x="1000100" y="3357562"/>
            <a:ext cx="142876" cy="14287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Ellipszis 6"/>
          <p:cNvSpPr/>
          <p:nvPr/>
        </p:nvSpPr>
        <p:spPr>
          <a:xfrm>
            <a:off x="1857356" y="3357562"/>
            <a:ext cx="142876" cy="14287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Ellipszis 7"/>
          <p:cNvSpPr/>
          <p:nvPr/>
        </p:nvSpPr>
        <p:spPr>
          <a:xfrm>
            <a:off x="2143108" y="3786190"/>
            <a:ext cx="142876" cy="14287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Ellipszis 8"/>
          <p:cNvSpPr/>
          <p:nvPr/>
        </p:nvSpPr>
        <p:spPr>
          <a:xfrm>
            <a:off x="2143108" y="4929198"/>
            <a:ext cx="142876" cy="14287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" name="Ellipszis 9"/>
          <p:cNvSpPr/>
          <p:nvPr/>
        </p:nvSpPr>
        <p:spPr>
          <a:xfrm>
            <a:off x="3643306" y="3786190"/>
            <a:ext cx="142876" cy="14287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Ellipszis 10"/>
          <p:cNvSpPr/>
          <p:nvPr/>
        </p:nvSpPr>
        <p:spPr>
          <a:xfrm>
            <a:off x="3786182" y="4929198"/>
            <a:ext cx="142876" cy="14287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3" name="Ellipszis 12"/>
          <p:cNvSpPr/>
          <p:nvPr/>
        </p:nvSpPr>
        <p:spPr>
          <a:xfrm>
            <a:off x="6215074" y="4929198"/>
            <a:ext cx="142876" cy="14287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4" name="Ellipszis 13"/>
          <p:cNvSpPr/>
          <p:nvPr/>
        </p:nvSpPr>
        <p:spPr>
          <a:xfrm>
            <a:off x="6286512" y="3786190"/>
            <a:ext cx="142876" cy="14287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5" name="Ellipszis 14"/>
          <p:cNvSpPr/>
          <p:nvPr/>
        </p:nvSpPr>
        <p:spPr>
          <a:xfrm>
            <a:off x="5357818" y="3143248"/>
            <a:ext cx="142876" cy="14287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6" name="Ellipszis 15"/>
          <p:cNvSpPr/>
          <p:nvPr/>
        </p:nvSpPr>
        <p:spPr>
          <a:xfrm>
            <a:off x="5286380" y="2357430"/>
            <a:ext cx="142876" cy="14287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7" name="Ellipszis 16"/>
          <p:cNvSpPr/>
          <p:nvPr/>
        </p:nvSpPr>
        <p:spPr>
          <a:xfrm>
            <a:off x="1714480" y="4286256"/>
            <a:ext cx="142876" cy="14287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8" name="Ellipszis 17"/>
          <p:cNvSpPr/>
          <p:nvPr/>
        </p:nvSpPr>
        <p:spPr>
          <a:xfrm>
            <a:off x="1357290" y="3357562"/>
            <a:ext cx="142876" cy="14287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9" name="Ellipszis 18"/>
          <p:cNvSpPr/>
          <p:nvPr/>
        </p:nvSpPr>
        <p:spPr>
          <a:xfrm>
            <a:off x="3000364" y="3357562"/>
            <a:ext cx="142876" cy="14287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0" name="Ellipszis 19"/>
          <p:cNvSpPr/>
          <p:nvPr/>
        </p:nvSpPr>
        <p:spPr>
          <a:xfrm>
            <a:off x="4929190" y="3357562"/>
            <a:ext cx="142876" cy="14287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1" name="Ellipszis 20"/>
          <p:cNvSpPr/>
          <p:nvPr/>
        </p:nvSpPr>
        <p:spPr>
          <a:xfrm>
            <a:off x="5715008" y="2714620"/>
            <a:ext cx="142876" cy="14287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2" name="Ellipszis 21"/>
          <p:cNvSpPr/>
          <p:nvPr/>
        </p:nvSpPr>
        <p:spPr>
          <a:xfrm>
            <a:off x="4214810" y="4286256"/>
            <a:ext cx="142876" cy="14287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3" name="Ellipszis 22"/>
          <p:cNvSpPr/>
          <p:nvPr/>
        </p:nvSpPr>
        <p:spPr>
          <a:xfrm>
            <a:off x="5929322" y="4357694"/>
            <a:ext cx="142876" cy="14287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4" name="Ellipszis 23"/>
          <p:cNvSpPr/>
          <p:nvPr/>
        </p:nvSpPr>
        <p:spPr>
          <a:xfrm>
            <a:off x="3000364" y="3071810"/>
            <a:ext cx="142876" cy="14287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5" name="Ellipszis 24"/>
          <p:cNvSpPr/>
          <p:nvPr/>
        </p:nvSpPr>
        <p:spPr>
          <a:xfrm>
            <a:off x="5929322" y="3357562"/>
            <a:ext cx="142876" cy="14287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6" name="Ellipszis 25"/>
          <p:cNvSpPr/>
          <p:nvPr/>
        </p:nvSpPr>
        <p:spPr>
          <a:xfrm>
            <a:off x="6572264" y="3071810"/>
            <a:ext cx="142876" cy="14287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7" name="Ellipszis 26"/>
          <p:cNvSpPr/>
          <p:nvPr/>
        </p:nvSpPr>
        <p:spPr>
          <a:xfrm>
            <a:off x="7000892" y="4143380"/>
            <a:ext cx="142876" cy="14287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9" name="Ellipszis 28"/>
          <p:cNvSpPr/>
          <p:nvPr/>
        </p:nvSpPr>
        <p:spPr>
          <a:xfrm>
            <a:off x="3000364" y="4357694"/>
            <a:ext cx="142876" cy="14287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0" name="Ellipszis 29"/>
          <p:cNvSpPr/>
          <p:nvPr/>
        </p:nvSpPr>
        <p:spPr>
          <a:xfrm>
            <a:off x="928662" y="5572140"/>
            <a:ext cx="142876" cy="14287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1" name="Ellipszis 30"/>
          <p:cNvSpPr/>
          <p:nvPr/>
        </p:nvSpPr>
        <p:spPr>
          <a:xfrm>
            <a:off x="4286248" y="5643578"/>
            <a:ext cx="142876" cy="14287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2" name="Szövegdoboz 31"/>
          <p:cNvSpPr txBox="1"/>
          <p:nvPr/>
        </p:nvSpPr>
        <p:spPr>
          <a:xfrm>
            <a:off x="1214414" y="5643578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Irányfény világítás</a:t>
            </a:r>
            <a:endParaRPr lang="hu-HU" dirty="0"/>
          </a:p>
        </p:txBody>
      </p:sp>
      <p:sp>
        <p:nvSpPr>
          <p:cNvPr id="33" name="Szövegdoboz 32"/>
          <p:cNvSpPr txBox="1"/>
          <p:nvPr/>
        </p:nvSpPr>
        <p:spPr>
          <a:xfrm>
            <a:off x="4500562" y="5715016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Biztonsági világítás</a:t>
            </a:r>
            <a:endParaRPr lang="hu-H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4</Words>
  <Application>Microsoft Office PowerPoint</Application>
  <PresentationFormat>Diavetítés a képernyőre (4:3 oldalarány)</PresentationFormat>
  <Paragraphs>2</Paragraphs>
  <Slides>1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</vt:i4>
      </vt:variant>
    </vt:vector>
  </HeadingPairs>
  <TitlesOfParts>
    <vt:vector size="2" baseType="lpstr">
      <vt:lpstr>Office-téma</vt:lpstr>
      <vt:lpstr>1.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KeligerT</dc:creator>
  <cp:lastModifiedBy>KeligerT</cp:lastModifiedBy>
  <cp:revision>2</cp:revision>
  <dcterms:created xsi:type="dcterms:W3CDTF">2018-02-03T07:15:31Z</dcterms:created>
  <dcterms:modified xsi:type="dcterms:W3CDTF">2018-02-03T07:30:24Z</dcterms:modified>
</cp:coreProperties>
</file>